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1B472C-BB30-E65B-D67C-EC470B3F1B24}" v="195" dt="2022-04-01T13:08:52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3"/>
    <p:restoredTop sz="94718"/>
  </p:normalViewPr>
  <p:slideViewPr>
    <p:cSldViewPr snapToGrid="0" snapToObjects="1">
      <p:cViewPr varScale="1">
        <p:scale>
          <a:sx n="44" d="100"/>
          <a:sy n="44" d="100"/>
        </p:scale>
        <p:origin x="20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56A13-5D18-E740-BCCC-180A13EE801B}" type="datetimeFigureOut"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94F99-1CD5-1E40-84EE-E3664A30BDB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5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194F99-1CD5-1E40-84EE-E3664A30BDB2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1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2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329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2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4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7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8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3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8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3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C9275-75DA-9F4D-9B15-EE5271305E2F}" type="datetimeFigureOut"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27E2-0C09-8245-B5BF-0FFEEDDCFF7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3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118F3F-E9B5-804B-9A2B-5FD8DB797A54}"/>
              </a:ext>
            </a:extLst>
          </p:cNvPr>
          <p:cNvSpPr txBox="1"/>
          <p:nvPr/>
        </p:nvSpPr>
        <p:spPr>
          <a:xfrm>
            <a:off x="383457" y="399738"/>
            <a:ext cx="60910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/>
              <a:t>EMERGENCY CONTACT INFORMATION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E15CE1-729C-7A48-834F-B4CF05962EAF}"/>
              </a:ext>
            </a:extLst>
          </p:cNvPr>
          <p:cNvSpPr txBox="1"/>
          <p:nvPr/>
        </p:nvSpPr>
        <p:spPr>
          <a:xfrm>
            <a:off x="1188052" y="4107049"/>
            <a:ext cx="4767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highlight>
                  <a:srgbClr val="FFFF00"/>
                </a:highlight>
              </a:rPr>
              <a:t>Principal Investigator, Name</a:t>
            </a:r>
            <a:endParaRPr lang="en-US" sz="1600" b="1" i="1">
              <a:highlight>
                <a:srgbClr val="FFFF00"/>
              </a:highlight>
            </a:endParaRPr>
          </a:p>
          <a:p>
            <a:r>
              <a:rPr lang="en-US" sz="1600">
                <a:highlight>
                  <a:srgbClr val="FFFF00"/>
                </a:highlight>
              </a:rPr>
              <a:t>(###) ###-#### </a:t>
            </a:r>
            <a:r>
              <a:rPr lang="en-US" sz="1600"/>
              <a:t>(cell)</a:t>
            </a:r>
          </a:p>
          <a:p>
            <a:r>
              <a:rPr lang="en-US" sz="1600">
                <a:highlight>
                  <a:srgbClr val="FFFF00"/>
                </a:highlight>
              </a:rPr>
              <a:t>Office room number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32E40F-405C-B147-9034-360AE9A86A97}"/>
              </a:ext>
            </a:extLst>
          </p:cNvPr>
          <p:cNvSpPr txBox="1"/>
          <p:nvPr/>
        </p:nvSpPr>
        <p:spPr>
          <a:xfrm>
            <a:off x="1188052" y="4993774"/>
            <a:ext cx="5166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Mount Allison Safety Officer, Phil Cormier</a:t>
            </a:r>
            <a:endParaRPr lang="en-US" sz="1600" b="1" i="1"/>
          </a:p>
          <a:p>
            <a:r>
              <a:rPr lang="en-US" sz="1600"/>
              <a:t>(506) 364-2366 (office)</a:t>
            </a:r>
          </a:p>
          <a:p>
            <a:r>
              <a:rPr lang="en-US" sz="1600"/>
              <a:t>(506) 536-8674 (cell, after hours or if not answering office)</a:t>
            </a:r>
          </a:p>
          <a:p>
            <a:r>
              <a:rPr lang="en-US" sz="1600"/>
              <a:t>Barclay 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1283F0-F166-5E40-955A-AB2B9236C68B}"/>
              </a:ext>
            </a:extLst>
          </p:cNvPr>
          <p:cNvSpPr txBox="1"/>
          <p:nvPr/>
        </p:nvSpPr>
        <p:spPr>
          <a:xfrm>
            <a:off x="1188052" y="6126720"/>
            <a:ext cx="4793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Campus Security</a:t>
            </a:r>
            <a:endParaRPr lang="en-US" sz="1600" b="1" i="1"/>
          </a:p>
          <a:p>
            <a:r>
              <a:rPr lang="en-US" sz="1600"/>
              <a:t>(506) 364-2228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D33307-8EE0-1142-9BCD-B774249F589B}"/>
              </a:ext>
            </a:extLst>
          </p:cNvPr>
          <p:cNvSpPr txBox="1"/>
          <p:nvPr/>
        </p:nvSpPr>
        <p:spPr>
          <a:xfrm>
            <a:off x="1188052" y="6767223"/>
            <a:ext cx="339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/>
              <a:t>Facilities Management</a:t>
            </a:r>
            <a:endParaRPr lang="en-US" sz="1600" b="1" i="1"/>
          </a:p>
          <a:p>
            <a:r>
              <a:rPr lang="en-US" sz="1600"/>
              <a:t>(506) 364-2444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B15674-5D15-EC47-91C8-7B322E9B62F5}"/>
              </a:ext>
            </a:extLst>
          </p:cNvPr>
          <p:cNvSpPr txBox="1"/>
          <p:nvPr/>
        </p:nvSpPr>
        <p:spPr>
          <a:xfrm>
            <a:off x="484850" y="2691337"/>
            <a:ext cx="602805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In case of serious injury or major fire, call 911 first.</a:t>
            </a:r>
            <a:br>
              <a:rPr lang="en-US" sz="1600" b="1"/>
            </a:br>
            <a:r>
              <a:rPr lang="en-US" sz="1600"/>
              <a:t>For all other injuries, chemical spills, and other incidents, leave the lab (if possible), closing the door behind you, and use the contact information below.  </a:t>
            </a:r>
            <a:r>
              <a:rPr lang="en-US" sz="1600" b="1"/>
              <a:t>You can take this sheet with you.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AC5EAF-9C34-E448-AE8B-DD37F3597FD3}"/>
              </a:ext>
            </a:extLst>
          </p:cNvPr>
          <p:cNvSpPr txBox="1"/>
          <p:nvPr/>
        </p:nvSpPr>
        <p:spPr>
          <a:xfrm>
            <a:off x="501783" y="7416404"/>
            <a:ext cx="5869858" cy="76944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/>
              <a:t>In </a:t>
            </a:r>
            <a:r>
              <a:rPr lang="en-US" sz="2200" u="sng"/>
              <a:t>any</a:t>
            </a:r>
            <a:r>
              <a:rPr lang="en-US" sz="2200"/>
              <a:t> urgent situation, it is important to contact someone right away, even if it is after hours.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D18210E-E8F4-174E-8085-598FABEB8189}"/>
              </a:ext>
            </a:extLst>
          </p:cNvPr>
          <p:cNvSpPr/>
          <p:nvPr/>
        </p:nvSpPr>
        <p:spPr>
          <a:xfrm>
            <a:off x="176982" y="184355"/>
            <a:ext cx="6504035" cy="8775290"/>
          </a:xfrm>
          <a:prstGeom prst="rect">
            <a:avLst/>
          </a:prstGeom>
          <a:noFill/>
          <a:ln w="1524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7641ED0-50D7-CE4E-9F9B-87C3A4367284}"/>
              </a:ext>
            </a:extLst>
          </p:cNvPr>
          <p:cNvSpPr/>
          <p:nvPr/>
        </p:nvSpPr>
        <p:spPr>
          <a:xfrm>
            <a:off x="484859" y="1683840"/>
            <a:ext cx="58698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/>
              <a:t>Your location: </a:t>
            </a:r>
            <a:r>
              <a:rPr lang="en-US" sz="2400"/>
              <a:t>Mount Allison Campus, </a:t>
            </a:r>
            <a:br>
              <a:rPr lang="en-US" sz="2400"/>
            </a:br>
            <a:r>
              <a:rPr lang="en-US" sz="2400" u="sng">
                <a:highlight>
                  <a:srgbClr val="FFFF00"/>
                </a:highlight>
              </a:rPr>
              <a:t>CIVIC ADDRESS</a:t>
            </a:r>
            <a:r>
              <a:rPr lang="en-US" sz="2400"/>
              <a:t> (</a:t>
            </a:r>
            <a:r>
              <a:rPr lang="en-US" sz="2400">
                <a:highlight>
                  <a:srgbClr val="FFFF00"/>
                </a:highlight>
              </a:rPr>
              <a:t>Building</a:t>
            </a:r>
            <a:r>
              <a:rPr lang="en-US" sz="2400"/>
              <a:t>), </a:t>
            </a:r>
            <a:r>
              <a:rPr lang="en-US" sz="2400">
                <a:highlight>
                  <a:srgbClr val="FFFF00"/>
                </a:highlight>
              </a:rPr>
              <a:t>Room</a:t>
            </a:r>
            <a:r>
              <a:rPr lang="en-US" sz="2400"/>
              <a:t>.</a:t>
            </a:r>
          </a:p>
        </p:txBody>
      </p:sp>
      <p:sp>
        <p:nvSpPr>
          <p:cNvPr id="15" name="Pentagon 14">
            <a:extLst>
              <a:ext uri="{FF2B5EF4-FFF2-40B4-BE49-F238E27FC236}">
                <a16:creationId xmlns:a16="http://schemas.microsoft.com/office/drawing/2014/main" id="{DF0B5BC2-2F19-F144-A9EC-9DFB3EB8C5D8}"/>
              </a:ext>
            </a:extLst>
          </p:cNvPr>
          <p:cNvSpPr/>
          <p:nvPr/>
        </p:nvSpPr>
        <p:spPr>
          <a:xfrm>
            <a:off x="822795" y="4186571"/>
            <a:ext cx="226350" cy="18681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>
            <a:extLst>
              <a:ext uri="{FF2B5EF4-FFF2-40B4-BE49-F238E27FC236}">
                <a16:creationId xmlns:a16="http://schemas.microsoft.com/office/drawing/2014/main" id="{75E5D719-9DF2-EB49-A350-7C40757D4E8C}"/>
              </a:ext>
            </a:extLst>
          </p:cNvPr>
          <p:cNvSpPr/>
          <p:nvPr/>
        </p:nvSpPr>
        <p:spPr>
          <a:xfrm>
            <a:off x="821988" y="5090708"/>
            <a:ext cx="226350" cy="18681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entagon 16">
            <a:extLst>
              <a:ext uri="{FF2B5EF4-FFF2-40B4-BE49-F238E27FC236}">
                <a16:creationId xmlns:a16="http://schemas.microsoft.com/office/drawing/2014/main" id="{DA2C84EB-8D18-CC47-AD15-7EB82D1C1D21}"/>
              </a:ext>
            </a:extLst>
          </p:cNvPr>
          <p:cNvSpPr/>
          <p:nvPr/>
        </p:nvSpPr>
        <p:spPr>
          <a:xfrm>
            <a:off x="821988" y="6243377"/>
            <a:ext cx="226350" cy="18681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>
            <a:extLst>
              <a:ext uri="{FF2B5EF4-FFF2-40B4-BE49-F238E27FC236}">
                <a16:creationId xmlns:a16="http://schemas.microsoft.com/office/drawing/2014/main" id="{8EB3CE1F-1157-5F42-A5A3-3929B57D9CCA}"/>
              </a:ext>
            </a:extLst>
          </p:cNvPr>
          <p:cNvSpPr/>
          <p:nvPr/>
        </p:nvSpPr>
        <p:spPr>
          <a:xfrm>
            <a:off x="821988" y="6878844"/>
            <a:ext cx="226350" cy="186813"/>
          </a:xfrm>
          <a:prstGeom prst="homePlat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141FC2-E439-12E8-F32A-A6A9E5831B10}"/>
              </a:ext>
            </a:extLst>
          </p:cNvPr>
          <p:cNvSpPr txBox="1"/>
          <p:nvPr/>
        </p:nvSpPr>
        <p:spPr>
          <a:xfrm>
            <a:off x="499534" y="8044019"/>
            <a:ext cx="6096000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600" dirty="0">
              <a:cs typeface="Calibri"/>
            </a:endParaRPr>
          </a:p>
          <a:p>
            <a:r>
              <a:rPr lang="en-US" sz="1600" dirty="0">
                <a:cs typeface="Calibri"/>
              </a:rPr>
              <a:t>Report all incidents, near misses, and spills, no matter how minor to the Health</a:t>
            </a:r>
            <a:r>
              <a:rPr lang="en-US" sz="1600" dirty="0">
                <a:ea typeface="+mn-lt"/>
                <a:cs typeface="+mn-lt"/>
              </a:rPr>
              <a:t> &amp; Safety Committee (fasjhsc@mta.ca)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9808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176</Words>
  <Application>Microsoft Office PowerPoint</Application>
  <PresentationFormat>Letter Paper (8.5x11 in)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Austen</dc:creator>
  <cp:lastModifiedBy>Leandra Barbel Nadege Vanbaelinghem</cp:lastModifiedBy>
  <cp:revision>44</cp:revision>
  <dcterms:created xsi:type="dcterms:W3CDTF">2021-11-10T15:16:05Z</dcterms:created>
  <dcterms:modified xsi:type="dcterms:W3CDTF">2022-04-01T13:11:43Z</dcterms:modified>
</cp:coreProperties>
</file>